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5" r:id="rId3"/>
    <p:sldId id="259" r:id="rId4"/>
    <p:sldId id="262" r:id="rId5"/>
    <p:sldId id="261" r:id="rId6"/>
    <p:sldId id="260" r:id="rId7"/>
    <p:sldId id="268" r:id="rId8"/>
    <p:sldId id="269" r:id="rId9"/>
    <p:sldId id="263" r:id="rId10"/>
    <p:sldId id="264" r:id="rId11"/>
    <p:sldId id="266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65" r:id="rId23"/>
    <p:sldId id="256" r:id="rId24"/>
    <p:sldId id="257" r:id="rId25"/>
    <p:sldId id="258" r:id="rId26"/>
    <p:sldId id="267" r:id="rId27"/>
    <p:sldId id="288" r:id="rId28"/>
    <p:sldId id="289" r:id="rId29"/>
    <p:sldId id="290" r:id="rId30"/>
    <p:sldId id="291" r:id="rId31"/>
    <p:sldId id="292" r:id="rId32"/>
    <p:sldId id="293" r:id="rId33"/>
    <p:sldId id="287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83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68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38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51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7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1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69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38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7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9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8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F59FA-D9FF-4B06-AC56-CA3F2E18A0E3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CD7D9-EA79-4601-97A4-B6E84B847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0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16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Absolutism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424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Miguel de Cervantes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Spanish writer</a:t>
            </a:r>
          </a:p>
          <a:p>
            <a:r>
              <a:rPr lang="en-US" dirty="0" err="1" smtClean="0"/>
              <a:t>WhaT</a:t>
            </a:r>
            <a:r>
              <a:rPr lang="en-US" dirty="0" smtClean="0"/>
              <a:t>: wrote Europe’s first modern novel Don Quixote</a:t>
            </a:r>
          </a:p>
          <a:p>
            <a:r>
              <a:rPr lang="en-US" dirty="0" smtClean="0"/>
              <a:t>Where: Spain</a:t>
            </a:r>
          </a:p>
          <a:p>
            <a:r>
              <a:rPr lang="en-US" dirty="0" smtClean="0"/>
              <a:t>When: 1550-1650</a:t>
            </a:r>
          </a:p>
          <a:p>
            <a:r>
              <a:rPr lang="en-US" dirty="0" smtClean="0"/>
              <a:t>Why: his novel mocked medieval tales of chivalry; it depicts both foolish &amp; heroic idealism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11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2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25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Huguenots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</a:t>
            </a:r>
          </a:p>
          <a:p>
            <a:r>
              <a:rPr lang="en-US" dirty="0" smtClean="0"/>
              <a:t>What: French Protestants</a:t>
            </a:r>
          </a:p>
          <a:p>
            <a:r>
              <a:rPr lang="en-US" dirty="0" smtClean="0"/>
              <a:t>Where: France</a:t>
            </a:r>
          </a:p>
          <a:p>
            <a:r>
              <a:rPr lang="en-US" dirty="0" smtClean="0"/>
              <a:t>When: 1560-1590</a:t>
            </a:r>
          </a:p>
          <a:p>
            <a:r>
              <a:rPr lang="en-US" dirty="0" smtClean="0"/>
              <a:t>Why: a plot by the Catholic royals led to the massacre of 3000 Huguenots= symbolized the complete breakdown of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951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Henry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King of France, Huguenot</a:t>
            </a:r>
          </a:p>
          <a:p>
            <a:r>
              <a:rPr lang="en-US" dirty="0" smtClean="0"/>
              <a:t>What: French prince also a Huguenot , inherited the throne as Henry IV </a:t>
            </a:r>
          </a:p>
          <a:p>
            <a:r>
              <a:rPr lang="en-US" dirty="0" smtClean="0"/>
              <a:t>Where: France </a:t>
            </a:r>
          </a:p>
          <a:p>
            <a:r>
              <a:rPr lang="en-US" dirty="0" smtClean="0"/>
              <a:t>When: 1589</a:t>
            </a:r>
          </a:p>
          <a:p>
            <a:r>
              <a:rPr lang="en-US" dirty="0" smtClean="0"/>
              <a:t>Why: he fought against Catholic opposition for control of France; to end the conflict he converted to Catholic &amp; then allowed religious tolerance with the Edict of Nantes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996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Edict of Nantes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Louis XIV, Huguenots</a:t>
            </a:r>
          </a:p>
          <a:p>
            <a:r>
              <a:rPr lang="en-US" dirty="0" smtClean="0"/>
              <a:t>What: a document for  Huguenots that gave them religious freedom</a:t>
            </a:r>
          </a:p>
          <a:p>
            <a:r>
              <a:rPr lang="en-US" dirty="0" smtClean="0"/>
              <a:t>Where: France</a:t>
            </a:r>
          </a:p>
          <a:p>
            <a:r>
              <a:rPr lang="en-US" dirty="0" smtClean="0"/>
              <a:t>When: 1598</a:t>
            </a:r>
          </a:p>
          <a:p>
            <a:r>
              <a:rPr lang="en-US" dirty="0" smtClean="0"/>
              <a:t>Why: this granted religious toleration and freedom = numerous religions were allowed in France, brought peace to France &amp; ended religious fighting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555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Cardinal </a:t>
            </a:r>
            <a:r>
              <a:rPr lang="en-US" dirty="0" err="1" smtClean="0"/>
              <a:t>Richilieu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Louis XIV’s chief minister, Catholic Cardinal </a:t>
            </a:r>
          </a:p>
          <a:p>
            <a:r>
              <a:rPr lang="en-US" dirty="0" err="1" smtClean="0"/>
              <a:t>WhaT</a:t>
            </a:r>
            <a:r>
              <a:rPr lang="en-US" dirty="0" smtClean="0"/>
              <a:t>: cunning capable leader that devoted 18 </a:t>
            </a:r>
            <a:r>
              <a:rPr lang="en-US" dirty="0" err="1" smtClean="0"/>
              <a:t>yrs</a:t>
            </a:r>
            <a:r>
              <a:rPr lang="en-US" dirty="0" smtClean="0"/>
              <a:t> to strengthening the French central gov’t</a:t>
            </a:r>
          </a:p>
          <a:p>
            <a:r>
              <a:rPr lang="en-US" dirty="0" smtClean="0"/>
              <a:t>Where: France</a:t>
            </a:r>
          </a:p>
          <a:p>
            <a:r>
              <a:rPr lang="en-US" dirty="0" smtClean="0"/>
              <a:t>When: 1624</a:t>
            </a:r>
          </a:p>
          <a:p>
            <a:r>
              <a:rPr lang="en-US" dirty="0" smtClean="0"/>
              <a:t>Why: he sought to destroy the Huguenots (Protestants) &amp; nobles- outlawed their armies &amp; smashed their cities;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121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 XIV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French King, “The Sun King”</a:t>
            </a:r>
          </a:p>
          <a:p>
            <a:r>
              <a:rPr lang="en-US" dirty="0" err="1" smtClean="0"/>
              <a:t>WHaT</a:t>
            </a:r>
            <a:r>
              <a:rPr lang="en-US" dirty="0" smtClean="0"/>
              <a:t>: governed France himself, believed in Divine Right to Rule</a:t>
            </a:r>
          </a:p>
          <a:p>
            <a:r>
              <a:rPr lang="en-US" dirty="0" smtClean="0"/>
              <a:t>Where: France</a:t>
            </a:r>
          </a:p>
          <a:p>
            <a:r>
              <a:rPr lang="en-US" dirty="0" smtClean="0"/>
              <a:t>When: 1643-1715</a:t>
            </a:r>
          </a:p>
          <a:p>
            <a:r>
              <a:rPr lang="en-US" dirty="0" smtClean="0"/>
              <a:t>Why: expanded the bureaucracy &amp; appointed intendants = cemented ties to middle class, built an army; emphasized his own importance = levee; classical age= sponsored French academics; made France strongest state in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40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Intendant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French officials</a:t>
            </a:r>
          </a:p>
          <a:p>
            <a:r>
              <a:rPr lang="en-US" dirty="0" smtClean="0"/>
              <a:t>What: Royal officials that collected taxes for Louis XIV</a:t>
            </a:r>
          </a:p>
          <a:p>
            <a:r>
              <a:rPr lang="en-US" dirty="0" smtClean="0"/>
              <a:t>Where: France</a:t>
            </a:r>
          </a:p>
          <a:p>
            <a:r>
              <a:rPr lang="en-US" dirty="0" smtClean="0"/>
              <a:t>When: 1600s</a:t>
            </a:r>
          </a:p>
          <a:p>
            <a:r>
              <a:rPr lang="en-US" dirty="0" smtClean="0"/>
              <a:t>Why: appointed by Louis XIV to cement ties with the wealthy middle class so he could focus on taking power away from the nobles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190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Jean-Baptiste Colbert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King Louis XIV’s finance minister</a:t>
            </a:r>
          </a:p>
          <a:p>
            <a:r>
              <a:rPr lang="en-US" dirty="0" smtClean="0"/>
              <a:t>What: imposed Mercantilist policies to bolster the economy</a:t>
            </a:r>
          </a:p>
          <a:p>
            <a:r>
              <a:rPr lang="en-US" dirty="0" smtClean="0"/>
              <a:t>Where: France</a:t>
            </a:r>
          </a:p>
          <a:p>
            <a:r>
              <a:rPr lang="en-US" dirty="0" smtClean="0"/>
              <a:t>When: 1600s</a:t>
            </a:r>
          </a:p>
          <a:p>
            <a:r>
              <a:rPr lang="en-US" dirty="0" smtClean="0"/>
              <a:t>Why: helped Louis XIV secure his ties w. France’s middle class &amp; stabilize the economy; he put tariffs on imported goods, fostered overseas colonies, regulated trade w. colonies; helped make France wealthiest in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95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Versailles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Louis XIV</a:t>
            </a:r>
          </a:p>
          <a:p>
            <a:r>
              <a:rPr lang="en-US" dirty="0" smtClean="0"/>
              <a:t>What: a hunting lodge that Louis XIV turned into the most magnificent palace in Europe</a:t>
            </a:r>
          </a:p>
          <a:p>
            <a:r>
              <a:rPr lang="en-US" dirty="0" smtClean="0"/>
              <a:t>Where: France</a:t>
            </a:r>
          </a:p>
          <a:p>
            <a:r>
              <a:rPr lang="en-US" dirty="0" smtClean="0"/>
              <a:t>When: 1600s</a:t>
            </a:r>
          </a:p>
          <a:p>
            <a:r>
              <a:rPr lang="en-US" dirty="0" smtClean="0"/>
              <a:t>Why: served as a symbol of king Louis XIV’s wealth  &amp; power as the “Sun King”; ceremonies honoring the king were held here; made nobles live here in order to control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39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 1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32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French &amp; King Louis XIV</a:t>
            </a:r>
          </a:p>
          <a:p>
            <a:r>
              <a:rPr lang="en-US" dirty="0" smtClean="0"/>
              <a:t>What: a ceremony honoring the king; means “the rising”</a:t>
            </a:r>
          </a:p>
          <a:p>
            <a:r>
              <a:rPr lang="en-US" dirty="0" smtClean="0"/>
              <a:t>Where: France</a:t>
            </a:r>
          </a:p>
          <a:p>
            <a:r>
              <a:rPr lang="en-US" dirty="0" smtClean="0"/>
              <a:t>When: 1600s</a:t>
            </a:r>
          </a:p>
          <a:p>
            <a:r>
              <a:rPr lang="en-US" dirty="0" smtClean="0"/>
              <a:t>Why: Louis XIV made nobles at court serve the him &amp; swear fealty to him in these ceremonies= showed his absolute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1465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of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Who: Louis XIV (French), Dutch, English</a:t>
            </a:r>
          </a:p>
          <a:p>
            <a:r>
              <a:rPr lang="en-US" dirty="0" smtClean="0"/>
              <a:t>What: keeping balance amongst European nations so no one nation became too powerful</a:t>
            </a:r>
          </a:p>
          <a:p>
            <a:r>
              <a:rPr lang="en-US" dirty="0" smtClean="0"/>
              <a:t>Where: Europe</a:t>
            </a:r>
          </a:p>
          <a:p>
            <a:r>
              <a:rPr lang="en-US" dirty="0" smtClean="0"/>
              <a:t>When: 1713</a:t>
            </a:r>
          </a:p>
          <a:p>
            <a:r>
              <a:rPr lang="en-US" dirty="0" smtClean="0"/>
              <a:t>Why: rival rulers joined forces to </a:t>
            </a:r>
            <a:r>
              <a:rPr lang="en-US" dirty="0" err="1" smtClean="0"/>
              <a:t>sotp</a:t>
            </a:r>
            <a:r>
              <a:rPr lang="en-US" dirty="0" smtClean="0"/>
              <a:t> Louis XIV from expanding France’s borders &amp; taking over Europe= balance kept any one power from controlling the whole continent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8192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3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34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the first Stuart monarch</a:t>
            </a:r>
          </a:p>
          <a:p>
            <a:r>
              <a:rPr lang="en-US" dirty="0" smtClean="0"/>
              <a:t>What: agreed to rule according to the English laws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 1600s</a:t>
            </a:r>
          </a:p>
          <a:p>
            <a:r>
              <a:rPr lang="en-US" dirty="0" smtClean="0"/>
              <a:t>Why: he lectured Parliament about Divine Right; repeatedly clashed w. Parliament over money &amp; foreign policy ; clashed w. dissenters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7381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Protestants vs. James I</a:t>
            </a:r>
          </a:p>
          <a:p>
            <a:r>
              <a:rPr lang="en-US" dirty="0" smtClean="0"/>
              <a:t>What: protestants that differed with the Church of England</a:t>
            </a:r>
          </a:p>
          <a:p>
            <a:r>
              <a:rPr lang="en-US" dirty="0" smtClean="0"/>
              <a:t>Where: England </a:t>
            </a:r>
          </a:p>
          <a:p>
            <a:r>
              <a:rPr lang="en-US" dirty="0" smtClean="0"/>
              <a:t>When: 1600s</a:t>
            </a:r>
          </a:p>
          <a:p>
            <a:r>
              <a:rPr lang="en-US" dirty="0" smtClean="0"/>
              <a:t>Why: Puritans called for simpler service </a:t>
            </a:r>
            <a:r>
              <a:rPr lang="en-US" dirty="0" err="1" smtClean="0"/>
              <a:t>w.o</a:t>
            </a:r>
            <a:r>
              <a:rPr lang="en-US" dirty="0" smtClean="0"/>
              <a:t> bishops; James I rejected their demands &amp; they fled England for religious freedom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5410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James I, Church of England</a:t>
            </a:r>
          </a:p>
          <a:p>
            <a:r>
              <a:rPr lang="en-US" dirty="0" smtClean="0"/>
              <a:t>What: one group of dissenters that sought to purify the church of Catholic practices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 1603-1625</a:t>
            </a:r>
          </a:p>
          <a:p>
            <a:r>
              <a:rPr lang="en-US" dirty="0" smtClean="0"/>
              <a:t>Why: James rejected their demands for a simpler service &amp; more democratic services </a:t>
            </a:r>
            <a:r>
              <a:rPr lang="en-US" dirty="0" err="1" smtClean="0"/>
              <a:t>w.o</a:t>
            </a:r>
            <a:r>
              <a:rPr lang="en-US" dirty="0" smtClean="0"/>
              <a:t> bishops = they fled England for America &amp; religious freedom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355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King of England</a:t>
            </a:r>
          </a:p>
          <a:p>
            <a:r>
              <a:rPr lang="en-US" dirty="0" smtClean="0"/>
              <a:t>What: behaved like an absolute monarch &amp; made England mad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 1625-1649</a:t>
            </a:r>
          </a:p>
          <a:p>
            <a:r>
              <a:rPr lang="en-US" dirty="0" smtClean="0"/>
              <a:t>Why: his behavior caused </a:t>
            </a:r>
            <a:r>
              <a:rPr lang="en-US" dirty="0" err="1" smtClean="0"/>
              <a:t>probs</a:t>
            </a:r>
            <a:r>
              <a:rPr lang="en-US" dirty="0" smtClean="0"/>
              <a:t> </a:t>
            </a:r>
            <a:r>
              <a:rPr lang="en-US" dirty="0" smtClean="0"/>
              <a:t>w. </a:t>
            </a:r>
            <a:r>
              <a:rPr lang="en-US" dirty="0" smtClean="0"/>
              <a:t>Parliament </a:t>
            </a:r>
            <a:r>
              <a:rPr lang="en-US" dirty="0"/>
              <a:t>= English Civil War = he was beheaded = England had a dictatorship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95585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Oliver Cromwell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</a:t>
            </a:r>
          </a:p>
          <a:p>
            <a:r>
              <a:rPr lang="en-US" dirty="0" smtClean="0"/>
              <a:t>What: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</a:t>
            </a:r>
          </a:p>
          <a:p>
            <a:r>
              <a:rPr lang="en-US" dirty="0" smtClean="0"/>
              <a:t>Why: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5811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Bill of 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</a:t>
            </a:r>
          </a:p>
          <a:p>
            <a:r>
              <a:rPr lang="en-US" dirty="0" smtClean="0"/>
              <a:t>What:</a:t>
            </a:r>
          </a:p>
          <a:p>
            <a:r>
              <a:rPr lang="en-US" dirty="0" smtClean="0"/>
              <a:t>Where: England </a:t>
            </a:r>
          </a:p>
          <a:p>
            <a:r>
              <a:rPr lang="en-US" dirty="0" smtClean="0"/>
              <a:t>When:</a:t>
            </a:r>
          </a:p>
          <a:p>
            <a:r>
              <a:rPr lang="en-US" dirty="0" smtClean="0"/>
              <a:t>Why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874206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Monarchy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</a:t>
            </a:r>
          </a:p>
          <a:p>
            <a:r>
              <a:rPr lang="en-US" dirty="0" smtClean="0"/>
              <a:t>What: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</a:t>
            </a:r>
          </a:p>
          <a:p>
            <a:r>
              <a:rPr lang="en-US" dirty="0" smtClean="0"/>
              <a:t>Why: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26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Hapsburg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Charles V, Philip II, Ferdinand</a:t>
            </a:r>
          </a:p>
          <a:p>
            <a:r>
              <a:rPr lang="en-US" dirty="0" smtClean="0"/>
              <a:t>What: empire that included the Holy Roman Empire &amp; the Netherlands</a:t>
            </a:r>
          </a:p>
          <a:p>
            <a:r>
              <a:rPr lang="en-US" dirty="0" smtClean="0"/>
              <a:t>Where: Spain &amp; Netherlands</a:t>
            </a:r>
          </a:p>
          <a:p>
            <a:r>
              <a:rPr lang="en-US" dirty="0" smtClean="0"/>
              <a:t>When: 1519-1700</a:t>
            </a:r>
          </a:p>
          <a:p>
            <a:r>
              <a:rPr lang="en-US" dirty="0" smtClean="0"/>
              <a:t>Why: there was too </a:t>
            </a:r>
            <a:r>
              <a:rPr lang="en-US" dirty="0"/>
              <a:t>m</a:t>
            </a:r>
            <a:r>
              <a:rPr lang="en-US" dirty="0" smtClean="0"/>
              <a:t>uch land to defend so Charles V broke up his lands &amp; divided the empire </a:t>
            </a:r>
            <a:r>
              <a:rPr lang="en-US" dirty="0" err="1" smtClean="0"/>
              <a:t>b.n</a:t>
            </a:r>
            <a:r>
              <a:rPr lang="en-US" dirty="0" smtClean="0"/>
              <a:t> his brother and 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7723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Constitutional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British, Germans</a:t>
            </a:r>
          </a:p>
          <a:p>
            <a:r>
              <a:rPr lang="en-US" dirty="0" smtClean="0"/>
              <a:t>What: a gov’t whose power is defined &amp; limited by law, by a constitution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 1600s-now</a:t>
            </a:r>
          </a:p>
          <a:p>
            <a:r>
              <a:rPr lang="en-US" dirty="0" smtClean="0"/>
              <a:t>Why: supported broad royal powers &amp;  a dominant Anglican church; reflected business interest, support religious toleration &amp; favor Parliament  over the crown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6442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George I, George II, English</a:t>
            </a:r>
          </a:p>
          <a:p>
            <a:r>
              <a:rPr lang="en-US" dirty="0" smtClean="0"/>
              <a:t>What: handful of Parliament advisors who set policies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 1600-1700s</a:t>
            </a:r>
          </a:p>
          <a:p>
            <a:r>
              <a:rPr lang="en-US" dirty="0" smtClean="0"/>
              <a:t>Why: set policies in a small room= cabinet= </a:t>
            </a:r>
            <a:r>
              <a:rPr lang="en-US" dirty="0" err="1" smtClean="0"/>
              <a:t>gaoined</a:t>
            </a:r>
            <a:r>
              <a:rPr lang="en-US" dirty="0" smtClean="0"/>
              <a:t> official status; head= prime Minister, leader of majority party= countries later adopted &amp; adapted this cabinet system= we have one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6726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Oligarchy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</a:t>
            </a:r>
          </a:p>
          <a:p>
            <a:r>
              <a:rPr lang="en-US" dirty="0" smtClean="0"/>
              <a:t>What:</a:t>
            </a:r>
          </a:p>
          <a:p>
            <a:r>
              <a:rPr lang="en-US" dirty="0" smtClean="0"/>
              <a:t>Where: </a:t>
            </a:r>
          </a:p>
          <a:p>
            <a:r>
              <a:rPr lang="en-US" dirty="0" smtClean="0"/>
              <a:t>When: </a:t>
            </a:r>
          </a:p>
          <a:p>
            <a:r>
              <a:rPr lang="en-US" dirty="0" smtClean="0"/>
              <a:t>Why:</a:t>
            </a:r>
          </a:p>
        </p:txBody>
      </p:sp>
    </p:spTree>
    <p:extLst>
      <p:ext uri="{BB962C8B-B14F-4D97-AF65-F5344CB8AC3E}">
        <p14:creationId xmlns:p14="http://schemas.microsoft.com/office/powerpoint/2010/main" val="10616698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4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348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German princes </a:t>
            </a:r>
          </a:p>
          <a:p>
            <a:r>
              <a:rPr lang="en-US" dirty="0" smtClean="0"/>
              <a:t>What: </a:t>
            </a:r>
            <a:r>
              <a:rPr lang="en-US" dirty="0"/>
              <a:t>G</a:t>
            </a:r>
            <a:r>
              <a:rPr lang="en-US" dirty="0" smtClean="0"/>
              <a:t>erman princes who in theory the states were ruled by the Holy Roman Empire who was chosen by seven leading </a:t>
            </a:r>
            <a:r>
              <a:rPr lang="en-US" dirty="0" err="1" smtClean="0"/>
              <a:t>german</a:t>
            </a:r>
            <a:r>
              <a:rPr lang="en-US" dirty="0" smtClean="0"/>
              <a:t> princes</a:t>
            </a:r>
          </a:p>
          <a:p>
            <a:r>
              <a:rPr lang="en-US" dirty="0" smtClean="0"/>
              <a:t>Where: Germany</a:t>
            </a:r>
          </a:p>
          <a:p>
            <a:r>
              <a:rPr lang="en-US" dirty="0" smtClean="0"/>
              <a:t>When: 1618-1648</a:t>
            </a:r>
          </a:p>
          <a:p>
            <a:r>
              <a:rPr lang="en-US" dirty="0" smtClean="0"/>
              <a:t>Why: the Emperor had little power over the electors= this power vacuum led to 30 years war; religion further divided the German states= north Protestant, south= Catholic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342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Ferdinand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Catholic Hapsburg king of Bohemia</a:t>
            </a:r>
          </a:p>
          <a:p>
            <a:r>
              <a:rPr lang="en-US" dirty="0" smtClean="0"/>
              <a:t>What: sought to suppress Protestants and to assert royal power over nobles</a:t>
            </a:r>
          </a:p>
          <a:p>
            <a:r>
              <a:rPr lang="en-US" dirty="0" smtClean="0"/>
              <a:t>Where: Bohemia, present day  Czech  Republic</a:t>
            </a:r>
          </a:p>
          <a:p>
            <a:r>
              <a:rPr lang="en-US" dirty="0" smtClean="0"/>
              <a:t>When: 1618</a:t>
            </a:r>
          </a:p>
          <a:p>
            <a:r>
              <a:rPr lang="en-US" dirty="0" smtClean="0"/>
              <a:t>Why: he declared royal power over nobles = started 30 years war; Defenestration of Prague= started the war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5775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Mercenary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soldiers for hire</a:t>
            </a:r>
          </a:p>
          <a:p>
            <a:r>
              <a:rPr lang="en-US" dirty="0" smtClean="0"/>
              <a:t>What: burned villages, destroyed crops, &amp; killed w/o mercy</a:t>
            </a:r>
          </a:p>
          <a:p>
            <a:r>
              <a:rPr lang="en-US" dirty="0" smtClean="0"/>
              <a:t>Where: German states</a:t>
            </a:r>
          </a:p>
          <a:p>
            <a:r>
              <a:rPr lang="en-US" dirty="0" smtClean="0"/>
              <a:t>When: 1618-1648</a:t>
            </a:r>
          </a:p>
          <a:p>
            <a:r>
              <a:rPr lang="en-US" dirty="0" smtClean="0"/>
              <a:t>Why: when a ruler or someone who could pay for it wanted an army = hire </a:t>
            </a:r>
            <a:r>
              <a:rPr lang="en-US" dirty="0" err="1" smtClean="0"/>
              <a:t>mercernaries</a:t>
            </a:r>
            <a:r>
              <a:rPr lang="en-US" dirty="0" smtClean="0"/>
              <a:t> = they destroyed Europe’s population by destroying villages &amp; their people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845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European people</a:t>
            </a:r>
          </a:p>
          <a:p>
            <a:r>
              <a:rPr lang="en-US" dirty="0" smtClean="0"/>
              <a:t>What: reduction in population</a:t>
            </a:r>
          </a:p>
          <a:p>
            <a:r>
              <a:rPr lang="en-US" dirty="0" smtClean="0"/>
              <a:t>Where: Germany</a:t>
            </a:r>
          </a:p>
          <a:p>
            <a:r>
              <a:rPr lang="en-US" dirty="0" smtClean="0"/>
              <a:t>When: 1550-1800</a:t>
            </a:r>
          </a:p>
          <a:p>
            <a:r>
              <a:rPr lang="en-US" dirty="0" smtClean="0"/>
              <a:t>Why: as many as 1/3 of the population in the German states died as a result of Mercenary armies during the 30 years war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2766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 of Westphalia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Austrians</a:t>
            </a:r>
          </a:p>
          <a:p>
            <a:r>
              <a:rPr lang="en-US" dirty="0" smtClean="0"/>
              <a:t>What: treaty that brought peace to Europe after the 30 years war &amp; settled international problems</a:t>
            </a:r>
          </a:p>
          <a:p>
            <a:r>
              <a:rPr lang="en-US" dirty="0" smtClean="0"/>
              <a:t>Where: Austria</a:t>
            </a:r>
          </a:p>
          <a:p>
            <a:r>
              <a:rPr lang="en-US" dirty="0" smtClean="0"/>
              <a:t>When: 1648</a:t>
            </a:r>
          </a:p>
          <a:p>
            <a:r>
              <a:rPr lang="en-US" dirty="0" smtClean="0"/>
              <a:t>Why: Austria became a strong Catholic state w. new Protestant power; in this treaty German lands were divided which broke up German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801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Maria Theresa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Hapsburg Empress</a:t>
            </a:r>
          </a:p>
          <a:p>
            <a:r>
              <a:rPr lang="en-US" dirty="0" smtClean="0"/>
              <a:t>What: intelligent &amp; capable female ruler</a:t>
            </a:r>
          </a:p>
          <a:p>
            <a:r>
              <a:rPr lang="en-US" dirty="0" smtClean="0"/>
              <a:t>Where: Austria</a:t>
            </a:r>
          </a:p>
          <a:p>
            <a:r>
              <a:rPr lang="en-US" dirty="0" smtClean="0"/>
              <a:t>When: 1717-1780</a:t>
            </a:r>
          </a:p>
          <a:p>
            <a:r>
              <a:rPr lang="en-US" dirty="0" smtClean="0"/>
              <a:t>Why: she strengthened Hapsburg power; forced nobles &amp; clergy to pay taxes; was involved in the war of Austrian Succession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716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ruler of the Hapsburg Empire</a:t>
            </a:r>
          </a:p>
          <a:p>
            <a:r>
              <a:rPr lang="en-US" dirty="0" smtClean="0"/>
              <a:t>What: ruled the Hapsburg Empire, </a:t>
            </a:r>
          </a:p>
          <a:p>
            <a:r>
              <a:rPr lang="en-US" dirty="0" smtClean="0"/>
              <a:t>Where: Spain</a:t>
            </a:r>
          </a:p>
          <a:p>
            <a:r>
              <a:rPr lang="en-US" dirty="0" smtClean="0"/>
              <a:t>When:1519</a:t>
            </a:r>
          </a:p>
          <a:p>
            <a:r>
              <a:rPr lang="en-US" dirty="0" smtClean="0"/>
              <a:t>Why: fought to suppress Protestantism in the German states; always involved in constant religious warfare; went into monastery </a:t>
            </a:r>
            <a:r>
              <a:rPr lang="en-US" dirty="0" err="1" smtClean="0"/>
              <a:t>b.c.</a:t>
            </a:r>
            <a:r>
              <a:rPr lang="en-US" dirty="0" smtClean="0"/>
              <a:t> he was disillusioned by the enormous empire he had to rule; broke up his lands &amp; divided the Hapsburg Empire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5002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of the Austrian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Maria Theresa (Austrians &amp; Hungarians) vs. Prussians</a:t>
            </a:r>
          </a:p>
          <a:p>
            <a:r>
              <a:rPr lang="en-US" dirty="0" smtClean="0"/>
              <a:t>What: a conflict over who should succeed to the Austrian throne </a:t>
            </a:r>
            <a:r>
              <a:rPr lang="en-US" dirty="0" err="1" smtClean="0"/>
              <a:t>b.c.</a:t>
            </a:r>
            <a:r>
              <a:rPr lang="en-US" dirty="0" smtClean="0"/>
              <a:t> a woman had never ruled before</a:t>
            </a:r>
          </a:p>
          <a:p>
            <a:r>
              <a:rPr lang="en-US" dirty="0" err="1" smtClean="0"/>
              <a:t>WherE</a:t>
            </a:r>
            <a:r>
              <a:rPr lang="en-US" dirty="0" smtClean="0"/>
              <a:t>: Prussia v. Austria</a:t>
            </a:r>
          </a:p>
          <a:p>
            <a:r>
              <a:rPr lang="en-US" dirty="0" smtClean="0"/>
              <a:t>When: 1740-1748</a:t>
            </a:r>
          </a:p>
          <a:p>
            <a:r>
              <a:rPr lang="en-US" dirty="0" smtClean="0"/>
              <a:t>Why: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0792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Who: Hohenzollern family, Prussians</a:t>
            </a:r>
          </a:p>
          <a:p>
            <a:r>
              <a:rPr lang="en-US" dirty="0"/>
              <a:t>What: a region called Prussia, emerged as a new Protestant power- family ruled scattered lands across N. Germany</a:t>
            </a:r>
          </a:p>
          <a:p>
            <a:r>
              <a:rPr lang="en-US" dirty="0"/>
              <a:t>Where: Prussia</a:t>
            </a:r>
          </a:p>
          <a:p>
            <a:r>
              <a:rPr lang="en-US" dirty="0"/>
              <a:t>When: 1600-1700s</a:t>
            </a:r>
          </a:p>
          <a:p>
            <a:r>
              <a:rPr lang="en-US" dirty="0"/>
              <a:t>Why: following the Peace of Westphalia after 30 years war= ambitious Hohenzollern rulers uniting their holdings= unified Prussia= became one of the most powerful countries in Europe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6033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Frederick William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Who:Prussian</a:t>
            </a:r>
            <a:r>
              <a:rPr lang="en-US" dirty="0"/>
              <a:t> ruler</a:t>
            </a:r>
          </a:p>
          <a:p>
            <a:r>
              <a:rPr lang="en-US" dirty="0"/>
              <a:t>What: he gained loyalty of Prussian nobles called Junkers</a:t>
            </a:r>
          </a:p>
          <a:p>
            <a:r>
              <a:rPr lang="en-US" dirty="0"/>
              <a:t>Where: Prussia</a:t>
            </a:r>
          </a:p>
          <a:p>
            <a:r>
              <a:rPr lang="en-US" dirty="0"/>
              <a:t>When: 1713</a:t>
            </a:r>
          </a:p>
          <a:p>
            <a:r>
              <a:rPr lang="en-US" dirty="0"/>
              <a:t>Why: he reduced the nob les’ independence &amp; increased his own control; placed great emphasis on military, trained one of the best military’s in Europe </a:t>
            </a:r>
          </a:p>
        </p:txBody>
      </p:sp>
    </p:spTree>
    <p:extLst>
      <p:ext uri="{BB962C8B-B14F-4D97-AF65-F5344CB8AC3E}">
        <p14:creationId xmlns:p14="http://schemas.microsoft.com/office/powerpoint/2010/main" val="33943457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Frederick William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Who: Prussian ruler, son of Frederick I</a:t>
            </a:r>
          </a:p>
          <a:p>
            <a:r>
              <a:rPr lang="en-US" dirty="0"/>
              <a:t>What: Prussian ruler who came to power after his father in 1713 &amp; well trained in war</a:t>
            </a:r>
          </a:p>
          <a:p>
            <a:r>
              <a:rPr lang="en-US" dirty="0" err="1"/>
              <a:t>WherE</a:t>
            </a:r>
            <a:r>
              <a:rPr lang="en-US" dirty="0"/>
              <a:t>: Prussia</a:t>
            </a:r>
          </a:p>
          <a:p>
            <a:r>
              <a:rPr lang="en-US" dirty="0"/>
              <a:t>When: 1713-1740</a:t>
            </a:r>
          </a:p>
          <a:p>
            <a:r>
              <a:rPr lang="en-US" dirty="0"/>
              <a:t>Why: boldly seized Silesia from Austrian Succession; forced all to recognize Prussia as a great power= called Frederick the Great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391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 5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567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Peter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Romanov Tsar of Russia</a:t>
            </a:r>
          </a:p>
          <a:p>
            <a:r>
              <a:rPr lang="en-US" dirty="0" smtClean="0"/>
              <a:t>What: transformed Russia into a leading power in the world; helped modernize Russia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1689-1725</a:t>
            </a:r>
          </a:p>
          <a:p>
            <a:r>
              <a:rPr lang="en-US" dirty="0" smtClean="0"/>
              <a:t>Why: he began a new policy of Westernization of culture; was an autocratic monarch that enforced his policies; brought all Russian institutions under his control; built St. Petersburg; expanded Russian borders; left a mixed legacy w. no heirs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6188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Who: Peter the Great</a:t>
            </a:r>
          </a:p>
          <a:p>
            <a:r>
              <a:rPr lang="en-US" dirty="0" smtClean="0"/>
              <a:t>What: the adoption of western ideas, technology, &amp; culture in Russia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1697</a:t>
            </a:r>
          </a:p>
          <a:p>
            <a:r>
              <a:rPr lang="en-US" dirty="0" smtClean="0"/>
              <a:t>Why: Peter went to extreme measures to westernize Russia= mixed feelings about his rule; persuading Russians to change their ways= difficult but his absolute power made them; imported W. technology &amp; brought W.. Education; simplified the alphabet; brought European culture to Russia (clothes, </a:t>
            </a:r>
            <a:r>
              <a:rPr lang="en-US" dirty="0" err="1" smtClean="0"/>
              <a:t>etc</a:t>
            </a:r>
            <a:r>
              <a:rPr lang="en-US" dirty="0" smtClean="0"/>
              <a:t>), set up academies for studying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7031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Autocratic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monarchs</a:t>
            </a:r>
          </a:p>
          <a:p>
            <a:r>
              <a:rPr lang="en-US" dirty="0" smtClean="0"/>
              <a:t>What: one who ruled with unlimited authority</a:t>
            </a:r>
          </a:p>
          <a:p>
            <a:r>
              <a:rPr lang="en-US" dirty="0" smtClean="0"/>
              <a:t>Where: Russia &amp; Europe</a:t>
            </a:r>
          </a:p>
          <a:p>
            <a:r>
              <a:rPr lang="en-US" dirty="0" smtClean="0"/>
              <a:t>When: 1600s</a:t>
            </a:r>
          </a:p>
          <a:p>
            <a:r>
              <a:rPr lang="en-US" dirty="0" smtClean="0"/>
              <a:t>Why: Peter became the most  Autocratic of Europe’s absolute monarchs = no one had rights or authority except the autocratic ruler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4073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Boyar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Russian nobles</a:t>
            </a:r>
          </a:p>
          <a:p>
            <a:r>
              <a:rPr lang="en-US" dirty="0" smtClean="0"/>
              <a:t>What: landowning nobles that served the state  in civilian/military positions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1600s</a:t>
            </a:r>
          </a:p>
          <a:p>
            <a:r>
              <a:rPr lang="en-US" dirty="0" smtClean="0"/>
              <a:t>Why: Peter wanted to strengthen the military = he forced the Boyars to serve civilian &amp; military positions; he made them shave their beards &amp; change their old fashioned robes w. Western clothes; Boyars still retained control over their lands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0695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Warm-water 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Peter the Great &amp; Catherine the Great</a:t>
            </a:r>
          </a:p>
          <a:p>
            <a:r>
              <a:rPr lang="en-US" dirty="0" smtClean="0"/>
              <a:t>What: a port free of ice 24/7</a:t>
            </a:r>
          </a:p>
          <a:p>
            <a:r>
              <a:rPr lang="en-US" dirty="0" smtClean="0"/>
              <a:t>Where: Russia, Black Sea</a:t>
            </a:r>
          </a:p>
          <a:p>
            <a:r>
              <a:rPr lang="en-US" dirty="0" smtClean="0"/>
              <a:t>When: 1622-1629</a:t>
            </a:r>
          </a:p>
          <a:p>
            <a:r>
              <a:rPr lang="en-US" dirty="0" smtClean="0"/>
              <a:t>Why: Russian ports froze during winter = they couldn’t trade; to trade year round = needed warm water port; he wanted to gain control of it by defeating Ottoman Empire but failed to do so; later= Catherine the Great got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603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Philip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Spanish ruler</a:t>
            </a:r>
          </a:p>
          <a:p>
            <a:r>
              <a:rPr lang="en-US" dirty="0" smtClean="0"/>
              <a:t>What: he expanded the Spanish influence &amp; strengthened the Catholic church</a:t>
            </a:r>
          </a:p>
          <a:p>
            <a:r>
              <a:rPr lang="en-US" dirty="0" smtClean="0"/>
              <a:t>Where: Spain</a:t>
            </a:r>
          </a:p>
          <a:p>
            <a:r>
              <a:rPr lang="en-US" dirty="0" smtClean="0"/>
              <a:t>When: 1550-1600</a:t>
            </a:r>
          </a:p>
          <a:p>
            <a:r>
              <a:rPr lang="en-US" dirty="0" smtClean="0"/>
              <a:t>Why: he centralized power to make his power absolute; saw himself as guardian of the Catholic church;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1061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Petersburg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Peter the Great </a:t>
            </a:r>
          </a:p>
          <a:p>
            <a:r>
              <a:rPr lang="en-US" dirty="0" smtClean="0"/>
              <a:t>What: a magnificent new capital city named after Peter; “Window to the West”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1709</a:t>
            </a:r>
          </a:p>
          <a:p>
            <a:r>
              <a:rPr lang="en-US" dirty="0" smtClean="0"/>
              <a:t>Why: this became a great symbol of Peter the Great’s effort to forge a modern Russia; this opened a new window to the West; he forced the Serfs to create this city; Italian architecture made the city Western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7569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Catherine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German princess</a:t>
            </a:r>
          </a:p>
          <a:p>
            <a:r>
              <a:rPr lang="en-US" dirty="0" smtClean="0"/>
              <a:t>What: married heiress to the Russian throne; succeeded Peter the Great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1762- 1790s</a:t>
            </a:r>
          </a:p>
          <a:p>
            <a:r>
              <a:rPr lang="en-US" dirty="0" smtClean="0"/>
              <a:t>Why: possibly killed her husband to obtain rule in Russia; followed in Peter’s footsteps &amp; worked to Westernize Russia during her reign; absolute monarch- forced peasants into Serfdom; expanded </a:t>
            </a:r>
            <a:r>
              <a:rPr lang="en-US" dirty="0" err="1" smtClean="0"/>
              <a:t>russia’s</a:t>
            </a:r>
            <a:r>
              <a:rPr lang="en-US" dirty="0" smtClean="0"/>
              <a:t> borders &amp; gained warm-water port on Black Sea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54656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rulers of Russia, Prussia, &amp; Austria</a:t>
            </a:r>
          </a:p>
          <a:p>
            <a:r>
              <a:rPr lang="en-US" dirty="0" smtClean="0"/>
              <a:t>What: an agreement that divided up Poland </a:t>
            </a:r>
          </a:p>
          <a:p>
            <a:r>
              <a:rPr lang="en-US" dirty="0" smtClean="0"/>
              <a:t>Where: Poland</a:t>
            </a:r>
          </a:p>
          <a:p>
            <a:r>
              <a:rPr lang="en-US" dirty="0" smtClean="0"/>
              <a:t>When: 1770-1795</a:t>
            </a:r>
          </a:p>
          <a:p>
            <a:r>
              <a:rPr lang="en-US" dirty="0" smtClean="0"/>
              <a:t>Why: this kept the 3 larger empire from fighting over the territory; Catherine took part of Eastern Poland, Frederick &amp; Joseph took part in the West; not until 1919 would a free Polish state appear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131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Monarch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Who: Philip II, Henry VIII, Louis XIV, Catherine the Great</a:t>
            </a:r>
          </a:p>
          <a:p>
            <a:r>
              <a:rPr lang="en-US" dirty="0" smtClean="0"/>
              <a:t>What: ruler with absolute authority over the government</a:t>
            </a:r>
          </a:p>
          <a:p>
            <a:r>
              <a:rPr lang="en-US" dirty="0" smtClean="0"/>
              <a:t>Where: Europe</a:t>
            </a:r>
          </a:p>
          <a:p>
            <a:r>
              <a:rPr lang="en-US" dirty="0" smtClean="0"/>
              <a:t>When: 1500s-1700s</a:t>
            </a:r>
          </a:p>
          <a:p>
            <a:r>
              <a:rPr lang="en-US" dirty="0" smtClean="0"/>
              <a:t>Why: these rulers had complete control over their people &amp; countries; they ruled by Divine Right which justified their absolute power = </a:t>
            </a:r>
            <a:r>
              <a:rPr lang="en-US" dirty="0" err="1" smtClean="0"/>
              <a:t>ppl</a:t>
            </a:r>
            <a:r>
              <a:rPr lang="en-US" dirty="0" smtClean="0"/>
              <a:t> had no rights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690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Divine 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Absolute monarchs (Philip II, Louis XIV)</a:t>
            </a:r>
          </a:p>
          <a:p>
            <a:r>
              <a:rPr lang="en-US" dirty="0" smtClean="0"/>
              <a:t>What: authority to rule is given from God</a:t>
            </a:r>
          </a:p>
          <a:p>
            <a:r>
              <a:rPr lang="en-US" dirty="0" smtClean="0"/>
              <a:t>Where: Europe</a:t>
            </a:r>
          </a:p>
          <a:p>
            <a:r>
              <a:rPr lang="en-US" dirty="0" smtClean="0"/>
              <a:t>When: 1500-1700s</a:t>
            </a:r>
          </a:p>
          <a:p>
            <a:r>
              <a:rPr lang="en-US" dirty="0" smtClean="0"/>
              <a:t>Why: Absolute monarchs asserted that they ruled by this- the will of God; since God put these monarchs in their place- they had absolute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864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Spanish</a:t>
            </a:r>
          </a:p>
          <a:p>
            <a:r>
              <a:rPr lang="en-US" dirty="0" smtClean="0"/>
              <a:t>What: fleet that had 20,000 men and 130 ships that sailed to England to invade</a:t>
            </a:r>
          </a:p>
          <a:p>
            <a:r>
              <a:rPr lang="en-US" dirty="0" smtClean="0"/>
              <a:t>Where: Spain to England</a:t>
            </a:r>
          </a:p>
          <a:p>
            <a:r>
              <a:rPr lang="en-US" dirty="0" smtClean="0"/>
              <a:t>When: 1588</a:t>
            </a:r>
          </a:p>
          <a:p>
            <a:r>
              <a:rPr lang="en-US" dirty="0" smtClean="0"/>
              <a:t>Why: Philip II wanted the Armada to invade England; the Armada lost </a:t>
            </a:r>
            <a:r>
              <a:rPr lang="en-US" dirty="0" err="1" smtClean="0"/>
              <a:t>b.c</a:t>
            </a:r>
            <a:r>
              <a:rPr lang="en-US" dirty="0" smtClean="0"/>
              <a:t> of winds in the English channel= this defeat led to England becoming #1 power in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102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Greco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famous Greek painter</a:t>
            </a:r>
          </a:p>
          <a:p>
            <a:r>
              <a:rPr lang="en-US" dirty="0" smtClean="0"/>
              <a:t>What: painted religious &amp; spiritual paintings of Spanish nobles</a:t>
            </a:r>
          </a:p>
          <a:p>
            <a:r>
              <a:rPr lang="en-US" dirty="0" smtClean="0"/>
              <a:t>Where: Spain, Italy &amp; Greece</a:t>
            </a:r>
          </a:p>
          <a:p>
            <a:r>
              <a:rPr lang="en-US" dirty="0" smtClean="0"/>
              <a:t>When: 1550-1650</a:t>
            </a:r>
          </a:p>
          <a:p>
            <a:r>
              <a:rPr lang="en-US" dirty="0" smtClean="0"/>
              <a:t>Why: was a large influential figure during Spain’s golden age; court painter to Philip IV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95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1968</TotalTime>
  <Words>2438</Words>
  <Application>Microsoft Office PowerPoint</Application>
  <PresentationFormat>On-screen Show (4:3)</PresentationFormat>
  <Paragraphs>283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Ch 16</vt:lpstr>
      <vt:lpstr>Sec 1</vt:lpstr>
      <vt:lpstr>Hapsburg Empire</vt:lpstr>
      <vt:lpstr>Charles V</vt:lpstr>
      <vt:lpstr>Philip II</vt:lpstr>
      <vt:lpstr>Absolute Monarch</vt:lpstr>
      <vt:lpstr>Divine Right</vt:lpstr>
      <vt:lpstr>Armada</vt:lpstr>
      <vt:lpstr>El Greco</vt:lpstr>
      <vt:lpstr>Miguel de Cervantes</vt:lpstr>
      <vt:lpstr>Section 2</vt:lpstr>
      <vt:lpstr>Huguenots</vt:lpstr>
      <vt:lpstr>Henry IV</vt:lpstr>
      <vt:lpstr>Edict of Nantes</vt:lpstr>
      <vt:lpstr>Cardinal Richilieu</vt:lpstr>
      <vt:lpstr>Louis XIV</vt:lpstr>
      <vt:lpstr>Intendant</vt:lpstr>
      <vt:lpstr>Jean-Baptiste Colbert</vt:lpstr>
      <vt:lpstr>Versailles</vt:lpstr>
      <vt:lpstr>Levee</vt:lpstr>
      <vt:lpstr>Balance of power</vt:lpstr>
      <vt:lpstr>Section 3</vt:lpstr>
      <vt:lpstr>James I</vt:lpstr>
      <vt:lpstr>Dissenter</vt:lpstr>
      <vt:lpstr>Puritan</vt:lpstr>
      <vt:lpstr>Charles I</vt:lpstr>
      <vt:lpstr>Oliver Cromwell</vt:lpstr>
      <vt:lpstr>English Bill of  Rights</vt:lpstr>
      <vt:lpstr>Limited Monarchy</vt:lpstr>
      <vt:lpstr>Constitutional Government</vt:lpstr>
      <vt:lpstr>Cabinet</vt:lpstr>
      <vt:lpstr>Oligarchy</vt:lpstr>
      <vt:lpstr>Section 4</vt:lpstr>
      <vt:lpstr>elector</vt:lpstr>
      <vt:lpstr>Ferdinand</vt:lpstr>
      <vt:lpstr>Mercenary</vt:lpstr>
      <vt:lpstr>Depopulation</vt:lpstr>
      <vt:lpstr>Peace of Westphalia</vt:lpstr>
      <vt:lpstr>Maria Theresa</vt:lpstr>
      <vt:lpstr>War of the Austrian Succession</vt:lpstr>
      <vt:lpstr>Prussia</vt:lpstr>
      <vt:lpstr>Frederick William I</vt:lpstr>
      <vt:lpstr>Frederick William II</vt:lpstr>
      <vt:lpstr>Sec 5</vt:lpstr>
      <vt:lpstr>Peter the Great</vt:lpstr>
      <vt:lpstr>Westernization</vt:lpstr>
      <vt:lpstr>Autocratic</vt:lpstr>
      <vt:lpstr>Boyar</vt:lpstr>
      <vt:lpstr>Warm-water port</vt:lpstr>
      <vt:lpstr>St. Petersburg</vt:lpstr>
      <vt:lpstr>Catherine the Great</vt:lpstr>
      <vt:lpstr>partition</vt:lpstr>
    </vt:vector>
  </TitlesOfParts>
  <Company>St. Johns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James I</dc:title>
  <dc:creator>Windows User</dc:creator>
  <cp:lastModifiedBy>Windows User</cp:lastModifiedBy>
  <cp:revision>26</cp:revision>
  <dcterms:created xsi:type="dcterms:W3CDTF">2013-01-09T16:04:57Z</dcterms:created>
  <dcterms:modified xsi:type="dcterms:W3CDTF">2013-01-11T20:44:28Z</dcterms:modified>
</cp:coreProperties>
</file>